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1" r:id="rId2"/>
    <p:sldId id="259" r:id="rId3"/>
    <p:sldId id="258" r:id="rId4"/>
    <p:sldId id="256" r:id="rId5"/>
    <p:sldId id="257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8"/>
    <p:restoredTop sz="94659"/>
  </p:normalViewPr>
  <p:slideViewPr>
    <p:cSldViewPr snapToGrid="0" snapToObjects="1">
      <p:cViewPr>
        <p:scale>
          <a:sx n="65" d="100"/>
          <a:sy n="65" d="100"/>
        </p:scale>
        <p:origin x="512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tiff>
</file>

<file path=ppt/media/image23.tiff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7437A-55C3-3846-A92E-36AA19792289}" type="datetimeFigureOut">
              <a:rPr lang="en-US" smtClean="0"/>
              <a:t>7/17/20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CA6EB-42FB-6342-B3E6-7608ADA58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13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CA6EB-42FB-6342-B3E6-7608ADA58F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688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A644A-26C1-E747-B864-8E4524361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1A286-1899-3B4D-9D3C-A9844106B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C2CBB-F51D-0D41-A5D1-C18A33644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E0619-7C71-EE47-936C-16EEDB148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5A050-7E08-B742-B463-69269722D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20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7C108-6A99-A348-B5AE-F1BD882EF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67BBDE-89E3-AA43-ADE2-4937161C5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77311-391D-FD40-AF15-AA4939C1A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3DC05-06EE-CB4F-A6B1-7937DAAA6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E43D9-D90E-A34D-8037-0ABFB973F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139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688C96-7D61-BB48-8E73-A8816F47E9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6B3E1-4951-194D-AA48-FB9E7F435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3C8C2-F4DE-CA4A-9A8F-E25C76BF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8E875-C154-0E49-B41D-63162FC0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F9155-08E2-7645-A7AA-997273B5C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8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23A45-5DD3-3F44-8363-B725A0E06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5B14E-2194-0C48-A180-11CCE47B8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B6265-6320-E34F-B49B-2EE94C0AA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2306A-A9DE-554F-AFEA-CA2EEAE94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568B0-0836-C143-B907-9F133C82F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831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52FF1-B532-3545-BE3B-D73FAB27B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3CC28-9C9A-DA40-96D8-B86B39212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B8DB5-401A-F549-B1B7-546153151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C0424-734F-DC48-B69E-BAFD447A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4D45-301E-FF49-A80E-70E3F0190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80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1C0DE-8D35-294F-9972-BF6AD01B9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ABA47-629E-0847-A8AF-9A55282047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EB45E-2A9C-6748-A6A4-839D1FE1EA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3EE13-3041-7241-A1E6-2036C76AA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25728-6FFD-EB4A-82D5-8CA6B4EF1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31509-1AC7-F649-A84A-2E23F58F7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32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792C-EB80-244C-8C21-4B0D5393F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145EF-D4D2-FC40-8D58-1CBD2203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E4ED6-CF26-CD44-A01E-B2BCFEE3E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D3881-3F2B-7247-9954-FBA44FC4EF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359BA5-5061-0B43-87BF-B0948EBF36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18FD56-9D68-1145-9574-5095524EF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30E147-0288-FD44-A3D9-D80F411E7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20E71B-1434-714A-BEE4-50B08E0A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5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59454-36C2-D54B-B3CA-33A4A47C5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FA29B-FB66-2847-86D4-C5F05B70C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909F7F-CDBB-544D-B180-E10433EA8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92881-0798-F04D-BEA1-C56456030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57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63B621-0513-AD4F-B138-FCAD2DF0A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7BE30-88B4-F145-969B-63F2C589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24E7B-6A56-8A43-8BD4-825C9FDE3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98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EC37A-ECD4-444D-9194-1949DE760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BA9F3-6C91-4B4E-894C-6FCDF707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FFF89-85C6-DD40-89DB-80E3E1672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011EF0-A5A4-4344-9C0C-A86C7F227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AAE7E-2C0F-6B4B-9B01-9410AE4C1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A169B9-CC05-1942-8AB2-C5C93F6C8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99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4B24C-8896-1549-AF9D-63B562AB7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F05568-596F-0A40-980C-26D457B07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EBC30-9E91-EA4D-AFF0-44C4A4076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371C6A-82DB-DC49-988B-FB0D3C062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313C1-A2ED-1E4B-BCCA-4C0EE3ACD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D56216-99C5-9F4C-9442-C68996AA0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780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62018B-C01D-F842-A950-D011EAC7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3B6A58-62C0-C249-BDDA-5148FA7A8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9C2-36FF-7246-8BD4-4E3D05E4D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A67AA-D19C-954F-985A-C6C57549C9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92C8F-B9D9-6F4D-BB3D-9FBBC2E1C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9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tiff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A52FA9D-A5C4-364A-B54F-97CC476F7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B02670-F613-BB46-B363-F5BA04906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1550" y="2159000"/>
            <a:ext cx="51689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893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90B918-8AF1-AC43-8068-564922C6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016" y="-268034"/>
            <a:ext cx="12639164" cy="73472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2EA640-C7AE-A648-9D69-81F2AB8A5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300" y="119268"/>
            <a:ext cx="6121400" cy="35433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87795-73A7-2745-B8BC-E106FAB4B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95433"/>
            <a:ext cx="10515600" cy="2112194"/>
          </a:xfrm>
        </p:spPr>
        <p:txBody>
          <a:bodyPr/>
          <a:lstStyle/>
          <a:p>
            <a:pPr marL="0" indent="0" algn="ctr">
              <a:buNone/>
            </a:pPr>
            <a:r>
              <a:rPr lang="en-AU" b="1" dirty="0">
                <a:solidFill>
                  <a:schemeClr val="bg1"/>
                </a:solidFill>
              </a:rPr>
              <a:t>A an online forum where people can discuss, review and post about classic video games. The user is able to create a log in with their email, a password and make a username. From there, the user can create new posts or view and comment on an existing post. The user will also be able to upload images with their posts.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58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421B793-46FC-CC43-B7FD-DA7C48A81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2232" y="0"/>
            <a:ext cx="12536129" cy="68738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04BD51-1EAD-E143-AF37-6C9600740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986454" y="119796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 Tech Stack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85DF50-9602-164B-85C9-E1E2423E0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03" y="4482450"/>
            <a:ext cx="5399796" cy="21034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69793C-E908-2240-9F4D-9C5C2C97C6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9700" y="3429000"/>
            <a:ext cx="5349401" cy="30090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33C109-7197-1740-9777-29B4300377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7595" y="1275739"/>
            <a:ext cx="5973098" cy="39820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0C3FBF-ABAD-9F47-BD14-99984BF5DE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64400" y="599536"/>
            <a:ext cx="2405974" cy="24012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F2752B-6776-D44D-806A-1A033C2CAE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62232" y="10538"/>
            <a:ext cx="6354424" cy="163399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0CAAC8-4FB1-8F49-93CA-78FA05EDB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950" y="1437967"/>
            <a:ext cx="5973098" cy="161705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AU" sz="2000" dirty="0"/>
              <a:t>The majority of </a:t>
            </a:r>
            <a:r>
              <a:rPr lang="en-AU" sz="2000" dirty="0" err="1"/>
              <a:t>Gamerspace</a:t>
            </a:r>
            <a:r>
              <a:rPr lang="en-AU" sz="2000" dirty="0"/>
              <a:t> is created using the MERN stack, a combination of frameworks and tools written in JavaScript - Mongo Data Base, Express, React and Node. This full stack covers both the frontend where end users interact with the site and the backend where information is stored.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98650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23A01-67C5-2048-B30C-2EC37DC8C4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F7606-F7C3-C74F-96AA-047AD033ED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CD39AA-0B87-284D-8F7D-F1F4C21E6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04" y="191575"/>
            <a:ext cx="4970502" cy="60025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E02812-536B-9B4E-8C39-DE95D04B7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096" y="309563"/>
            <a:ext cx="5907896" cy="58846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3437295-F9C8-F547-AC1D-F4CB75D49B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3808" y="4019172"/>
            <a:ext cx="6101387" cy="247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34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C36DD85-769E-854E-82F3-9783E0556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071" y="0"/>
            <a:ext cx="1238262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447D0E-308E-0543-A178-7A25F7995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884" y="203788"/>
            <a:ext cx="3729865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Wire Frames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E9F271-CEDA-6D42-A4C7-2C7AC8641E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5433"/>
          <a:stretch/>
        </p:blipFill>
        <p:spPr>
          <a:xfrm>
            <a:off x="264353" y="1678088"/>
            <a:ext cx="3729865" cy="38351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CDA253-5C38-E44B-915D-0CF1E856C46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6979"/>
          <a:stretch/>
        </p:blipFill>
        <p:spPr>
          <a:xfrm>
            <a:off x="4305742" y="457974"/>
            <a:ext cx="4520208" cy="60569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F90125-B8F0-B549-BE80-84944FB43B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865"/>
          <a:stretch/>
        </p:blipFill>
        <p:spPr>
          <a:xfrm>
            <a:off x="8925340" y="483168"/>
            <a:ext cx="1890144" cy="41788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086720-0568-8345-B9B3-5B9C9D0CEA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616"/>
          <a:stretch/>
        </p:blipFill>
        <p:spPr>
          <a:xfrm>
            <a:off x="9679647" y="3431815"/>
            <a:ext cx="2075624" cy="30340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DE1FBD-1388-374D-8A78-82457D5EC4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45" y="5883964"/>
            <a:ext cx="3877009" cy="65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10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9A23BDC-D3F7-3E43-AE62-D37A13C8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9662"/>
            <a:ext cx="12192000" cy="68976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E10E34-C7F0-E244-8B80-10A786161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75" y="65369"/>
            <a:ext cx="11978837" cy="193482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0ED0FF0-5248-E249-99BB-A4B98698A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7660" y="710555"/>
            <a:ext cx="5996680" cy="3223281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USER STORIES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5095F6-8BC4-0346-A636-6B218BAC9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75" y="2710748"/>
            <a:ext cx="5663464" cy="22123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90DDA02-7B4D-D744-8C05-70A937DFDA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875" y="5203732"/>
            <a:ext cx="5716229" cy="13736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1D87BD-5150-FC42-8BA4-DC020A92E8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0125" y="2749994"/>
            <a:ext cx="6096000" cy="17639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2B8BCE5-8C93-6F4C-9369-558086949D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5772" y="4773795"/>
            <a:ext cx="6137030" cy="137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96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131</Words>
  <Application>Microsoft Macintosh PowerPoint</Application>
  <PresentationFormat>Widescreen</PresentationFormat>
  <Paragraphs>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 Tech Stack</vt:lpstr>
      <vt:lpstr> </vt:lpstr>
      <vt:lpstr>Wire Frames</vt:lpstr>
      <vt:lpstr>USER STORIES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2020-07-16T15:52:27Z</dcterms:created>
  <dcterms:modified xsi:type="dcterms:W3CDTF">2020-07-16T16:41:08Z</dcterms:modified>
</cp:coreProperties>
</file>

<file path=docProps/thumbnail.jpeg>
</file>